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68000"/>
              </a:srgbClr>
            </a:outerShdw>
            <a:softEdge rad="1778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330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 smtClean="0"/>
              <a:t>Vorgehen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dirty="0" err="1" smtClean="0"/>
              <a:t>Fragen</a:t>
            </a:r>
            <a:r>
              <a:rPr lang="en-US" sz="4000" dirty="0" smtClean="0"/>
              <a:t> </a:t>
            </a:r>
            <a:r>
              <a:rPr lang="en-US" sz="4000" dirty="0" err="1" smtClean="0"/>
              <a:t>aufbereiten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Interviewpartner</a:t>
            </a:r>
            <a:r>
              <a:rPr lang="en-US" sz="4000" dirty="0" smtClean="0"/>
              <a:t> </a:t>
            </a:r>
            <a:r>
              <a:rPr lang="en-US" sz="4000" dirty="0" err="1" smtClean="0"/>
              <a:t>Prototyp</a:t>
            </a:r>
            <a:r>
              <a:rPr lang="en-US" sz="4000" dirty="0" smtClean="0"/>
              <a:t> </a:t>
            </a:r>
            <a:r>
              <a:rPr lang="en-US" sz="4000" dirty="0" err="1" smtClean="0"/>
              <a:t>vorstellen</a:t>
            </a:r>
            <a:r>
              <a:rPr lang="en-US" sz="4000" dirty="0" smtClean="0"/>
              <a:t> &amp; </a:t>
            </a:r>
            <a:r>
              <a:rPr lang="en-US" sz="4000" dirty="0" err="1" smtClean="0"/>
              <a:t>befragen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 smtClean="0"/>
              <a:t>Reflexion</a:t>
            </a:r>
            <a:r>
              <a:rPr lang="en-US" sz="4000" dirty="0" smtClean="0"/>
              <a:t> </a:t>
            </a:r>
            <a:r>
              <a:rPr lang="en-US" sz="4000" dirty="0" err="1" smtClean="0"/>
              <a:t>anhand</a:t>
            </a:r>
            <a:r>
              <a:rPr lang="en-US" sz="4000" dirty="0" smtClean="0"/>
              <a:t> der </a:t>
            </a:r>
            <a:r>
              <a:rPr lang="en-US" sz="4000" dirty="0" err="1" smtClean="0"/>
              <a:t>erlangten</a:t>
            </a:r>
            <a:r>
              <a:rPr lang="en-US" sz="4000" dirty="0" smtClean="0"/>
              <a:t> </a:t>
            </a:r>
            <a:r>
              <a:rPr lang="en-US" sz="4000" dirty="0" err="1" smtClean="0"/>
              <a:t>Antworten</a:t>
            </a: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6048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46412"/>
            <a:ext cx="10178322" cy="496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Produkt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Mobile </a:t>
            </a:r>
            <a:r>
              <a:rPr lang="en-US" sz="2800" dirty="0" err="1" smtClean="0"/>
              <a:t>Webapplikation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Abgrenzung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Agoraphobie</a:t>
            </a:r>
            <a:r>
              <a:rPr lang="en-US" sz="2800" dirty="0" smtClean="0"/>
              <a:t> und </a:t>
            </a:r>
            <a:r>
              <a:rPr lang="en-US" sz="2800" dirty="0" err="1" smtClean="0"/>
              <a:t>Depressionen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Informationsbeschaffung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Interview, </a:t>
            </a:r>
            <a:r>
              <a:rPr lang="en-US" sz="2800" dirty="0" err="1" smtClean="0"/>
              <a:t>Erfahrungsbericht</a:t>
            </a:r>
            <a:r>
              <a:rPr lang="en-US" sz="2800" dirty="0" smtClean="0"/>
              <a:t> &amp; Online Research</a:t>
            </a:r>
          </a:p>
          <a:p>
            <a:pPr marL="0" indent="0">
              <a:buNone/>
            </a:pPr>
            <a:r>
              <a:rPr lang="en-US" sz="2800" b="1" dirty="0" err="1" smtClean="0"/>
              <a:t>Messbarkeit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Weniger</a:t>
            </a:r>
            <a:r>
              <a:rPr lang="en-US" sz="2800" dirty="0" smtClean="0"/>
              <a:t> </a:t>
            </a:r>
            <a:r>
              <a:rPr lang="en-US" sz="2800" dirty="0" err="1" smtClean="0"/>
              <a:t>verpasste</a:t>
            </a:r>
            <a:r>
              <a:rPr lang="en-US" sz="2800" dirty="0" smtClean="0"/>
              <a:t> </a:t>
            </a:r>
            <a:r>
              <a:rPr lang="en-US" sz="2800" dirty="0" err="1" smtClean="0"/>
              <a:t>Termine</a:t>
            </a:r>
            <a:r>
              <a:rPr lang="en-US" sz="2800" dirty="0" smtClean="0"/>
              <a:t>, </a:t>
            </a:r>
            <a:r>
              <a:rPr lang="en-US" sz="2800" dirty="0" err="1" smtClean="0"/>
              <a:t>zuverlässigere</a:t>
            </a:r>
            <a:r>
              <a:rPr lang="en-US" sz="2800" dirty="0" smtClean="0"/>
              <a:t> </a:t>
            </a:r>
            <a:r>
              <a:rPr lang="en-US" sz="2800" dirty="0" err="1" smtClean="0"/>
              <a:t>Einnahme</a:t>
            </a:r>
            <a:r>
              <a:rPr lang="en-US" sz="2800" dirty="0" smtClean="0"/>
              <a:t> der </a:t>
            </a:r>
            <a:r>
              <a:rPr lang="en-US" sz="2800" dirty="0" err="1" smtClean="0"/>
              <a:t>Medikation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1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389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Interview</a:t>
            </a:r>
          </a:p>
          <a:p>
            <a:pPr marL="0" indent="0">
              <a:buNone/>
            </a:pPr>
            <a:r>
              <a:rPr lang="en-US" sz="4000" dirty="0" err="1" smtClean="0"/>
              <a:t>Erfahrungsbericht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Online Research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5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330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Persona 1</a:t>
            </a:r>
          </a:p>
          <a:p>
            <a:pPr marL="0" indent="0">
              <a:buNone/>
            </a:pPr>
            <a:r>
              <a:rPr lang="en-US" sz="4000" dirty="0" smtClean="0"/>
              <a:t>Hubert, </a:t>
            </a:r>
            <a:r>
              <a:rPr lang="en-US" sz="4000" dirty="0" err="1" smtClean="0"/>
              <a:t>Elektriker</a:t>
            </a:r>
            <a:r>
              <a:rPr lang="en-US" sz="4000" dirty="0" smtClean="0"/>
              <a:t>, </a:t>
            </a:r>
            <a:r>
              <a:rPr lang="en-US" sz="4000" dirty="0" err="1" smtClean="0"/>
              <a:t>Agoraphobie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 smtClean="0"/>
              <a:t>Persona 2</a:t>
            </a:r>
          </a:p>
          <a:p>
            <a:pPr marL="0" indent="0">
              <a:buNone/>
            </a:pPr>
            <a:r>
              <a:rPr lang="en-US" sz="4000" dirty="0" smtClean="0"/>
              <a:t>Jaqueline, </a:t>
            </a:r>
            <a:r>
              <a:rPr lang="en-US" sz="4000" dirty="0" err="1" smtClean="0"/>
              <a:t>Kauffrau</a:t>
            </a:r>
            <a:r>
              <a:rPr lang="en-US" sz="4000" dirty="0" smtClean="0"/>
              <a:t>, Depressive </a:t>
            </a:r>
            <a:r>
              <a:rPr lang="en-US" sz="4000" dirty="0" err="1" smtClean="0"/>
              <a:t>Störung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712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9" y="1411940"/>
            <a:ext cx="8794920" cy="48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33" y="1408086"/>
            <a:ext cx="7490012" cy="51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1: </a:t>
            </a:r>
            <a:r>
              <a:rPr lang="en-US" dirty="0" err="1" smtClean="0"/>
              <a:t>Medikamente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29" y="1752071"/>
            <a:ext cx="8112705" cy="44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2: </a:t>
            </a:r>
            <a:r>
              <a:rPr lang="en-US" dirty="0" err="1" smtClean="0"/>
              <a:t>Kalender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2" y="1874517"/>
            <a:ext cx="10542494" cy="43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3: </a:t>
            </a:r>
            <a:r>
              <a:rPr lang="en-US" dirty="0" err="1" smtClean="0"/>
              <a:t>NotfallKarte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57" y="1341088"/>
            <a:ext cx="9067269" cy="51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38</TotalTime>
  <Words>77</Words>
  <Application>Microsoft Macintosh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Impact</vt:lpstr>
      <vt:lpstr>Badge</vt:lpstr>
      <vt:lpstr>Design Thinking</vt:lpstr>
      <vt:lpstr>Scoping</vt:lpstr>
      <vt:lpstr>Research</vt:lpstr>
      <vt:lpstr>Synthesize</vt:lpstr>
      <vt:lpstr>Design</vt:lpstr>
      <vt:lpstr>Design</vt:lpstr>
      <vt:lpstr>Prototyp 1: Medikamente</vt:lpstr>
      <vt:lpstr>Prototyp 2: Kalender</vt:lpstr>
      <vt:lpstr>Prototyp 3: NotfallKarte</vt:lpstr>
      <vt:lpstr>Validate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Michael Stoeckli</dc:creator>
  <cp:lastModifiedBy>Michael Stoeckli</cp:lastModifiedBy>
  <cp:revision>6</cp:revision>
  <dcterms:created xsi:type="dcterms:W3CDTF">2016-03-18T15:47:06Z</dcterms:created>
  <dcterms:modified xsi:type="dcterms:W3CDTF">2016-03-30T15:11:47Z</dcterms:modified>
</cp:coreProperties>
</file>